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57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124A62C1-6950-449E-AC37-CB930BFECAF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ECEF0DF9-DE1E-46E6-BE51-9FB69826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73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62C1-6950-449E-AC37-CB930BFECAF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0DF9-DE1E-46E6-BE51-9FB69826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6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62C1-6950-449E-AC37-CB930BFECAF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0DF9-DE1E-46E6-BE51-9FB69826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2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62C1-6950-449E-AC37-CB930BFECAF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0DF9-DE1E-46E6-BE51-9FB69826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62C1-6950-449E-AC37-CB930BFECAF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0DF9-DE1E-46E6-BE51-9FB6982662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843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62C1-6950-449E-AC37-CB930BFECAF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0DF9-DE1E-46E6-BE51-9FB69826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9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62C1-6950-449E-AC37-CB930BFECAF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0DF9-DE1E-46E6-BE51-9FB69826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62C1-6950-449E-AC37-CB930BFECAF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0DF9-DE1E-46E6-BE51-9FB69826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7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62C1-6950-449E-AC37-CB930BFECAF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0DF9-DE1E-46E6-BE51-9FB69826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62C1-6950-449E-AC37-CB930BFECAF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0DF9-DE1E-46E6-BE51-9FB69826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6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62C1-6950-449E-AC37-CB930BFECAF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0DF9-DE1E-46E6-BE51-9FB69826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2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24A62C1-6950-449E-AC37-CB930BFECAF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CEF0DF9-DE1E-46E6-BE51-9FB69826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7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40.media.tumblr.com/247ed071b5a926360173ec94cd5a13d1/tumblr_mrs21h4a8I1qzbl5oo1_1280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Assessing 3-D Printers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Jeremy </a:t>
            </a:r>
            <a:r>
              <a:rPr lang="en-US" dirty="0" err="1" smtClean="0"/>
              <a:t>Tillay</a:t>
            </a:r>
            <a:endParaRPr lang="en-US" dirty="0" smtClean="0"/>
          </a:p>
          <a:p>
            <a:r>
              <a:rPr lang="en-US" dirty="0" smtClean="0"/>
              <a:t>Dustin </a:t>
            </a:r>
            <a:r>
              <a:rPr lang="en-US" dirty="0" smtClean="0"/>
              <a:t>Wright</a:t>
            </a:r>
          </a:p>
          <a:p>
            <a:r>
              <a:rPr lang="en-US" dirty="0" smtClean="0"/>
              <a:t>Brandon </a:t>
            </a:r>
            <a:r>
              <a:rPr lang="en-US" dirty="0" err="1" smtClean="0"/>
              <a:t>Oubre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457200"/>
                <a:ext cx="7269480" cy="70104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∭"/>
                        <m:limLoc m:val="undOvr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</m:e>
                    </m:nary>
                  </m:oMath>
                </a14:m>
                <a:r>
                  <a:rPr lang="en-US" sz="2800" dirty="0" err="1" smtClean="0"/>
                  <a:t>xcos</a:t>
                </a:r>
                <a:r>
                  <a:rPr lang="el-GR" sz="2800" dirty="0" smtClean="0"/>
                  <a:t>θ</a:t>
                </a:r>
                <a:r>
                  <a:rPr lang="en-US" sz="2800" dirty="0" smtClean="0"/>
                  <a:t>-</a:t>
                </a:r>
                <a:r>
                  <a:rPr lang="en-US" sz="2800" dirty="0" err="1" smtClean="0"/>
                  <a:t>ysin</a:t>
                </a:r>
                <a:r>
                  <a:rPr lang="el-GR" sz="2800" dirty="0" smtClean="0"/>
                  <a:t>θ</a:t>
                </a:r>
                <a:r>
                  <a:rPr lang="en-US" sz="2800" dirty="0" smtClean="0"/>
                  <a:t>,xsin</a:t>
                </a:r>
                <a:r>
                  <a:rPr lang="el-GR" sz="2800" dirty="0" smtClean="0"/>
                  <a:t>θ </a:t>
                </a:r>
                <a:r>
                  <a:rPr lang="en-US" sz="2800" dirty="0" smtClean="0"/>
                  <a:t>+ cos</a:t>
                </a:r>
                <a:r>
                  <a:rPr lang="el-GR" sz="2800" dirty="0" smtClean="0"/>
                  <a:t>θ</a:t>
                </a:r>
                <a:r>
                  <a:rPr lang="en-US" sz="2800" dirty="0" smtClean="0"/>
                  <a:t>, z)</a:t>
                </a:r>
                <a:endParaRPr lang="en-US" sz="28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457200"/>
                <a:ext cx="7269480" cy="701040"/>
              </a:xfrm>
              <a:blipFill rotWithShape="0">
                <a:blip r:embed="rId2"/>
                <a:stretch>
                  <a:fillRect b="-1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Graph with respect to theta</a:t>
            </a:r>
          </a:p>
          <a:p>
            <a:r>
              <a:rPr lang="en-US" dirty="0" smtClean="0"/>
              <a:t>Max occurs at the alignment offering the most overlap, periodically occurs every 90°</a:t>
            </a:r>
          </a:p>
          <a:p>
            <a:r>
              <a:rPr lang="en-US" dirty="0" smtClean="0"/>
              <a:t>Computationally inefficient</a:t>
            </a:r>
          </a:p>
          <a:p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61" y="3245643"/>
            <a:ext cx="4648199" cy="29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5325"/>
            <a:ext cx="2811463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1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Evaluation (Metric)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Print 3-D objects of varying complexities that can be laid flat. </a:t>
            </a:r>
          </a:p>
          <a:p>
            <a:r>
              <a:rPr lang="en-US" dirty="0" smtClean="0"/>
              <a:t>Integrate |f(x, y, z) – g(x, y, z)| where f and g are our aligned functions that take on values we choose </a:t>
            </a:r>
          </a:p>
          <a:p>
            <a:r>
              <a:rPr lang="en-US" dirty="0" smtClean="0"/>
              <a:t>For example, f and g are 1 where there is matter and 0 otherwise. Emphasizes only total difference in </a:t>
            </a:r>
            <a:r>
              <a:rPr lang="en-US" dirty="0" smtClean="0"/>
              <a:t>structure</a:t>
            </a:r>
          </a:p>
          <a:p>
            <a:r>
              <a:rPr lang="en-US" dirty="0" smtClean="0"/>
              <a:t>Inherently subjective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for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Threshold for value corresponding to density of air vs. plastic.</a:t>
            </a:r>
          </a:p>
          <a:p>
            <a:r>
              <a:rPr lang="en-US" dirty="0" smtClean="0"/>
              <a:t>Relies on object being laid flat</a:t>
            </a:r>
          </a:p>
          <a:p>
            <a:r>
              <a:rPr lang="en-US" dirty="0" smtClean="0"/>
              <a:t>Computationally expensive function and a human analysis of a max of a graph to find rotational alignment</a:t>
            </a:r>
          </a:p>
          <a:p>
            <a:r>
              <a:rPr lang="en-US" dirty="0" smtClean="0"/>
              <a:t>Our alignment finds maximal overlap, but may not give the “best-looking” metric.</a:t>
            </a:r>
          </a:p>
          <a:p>
            <a:r>
              <a:rPr lang="en-US" dirty="0" smtClean="0"/>
              <a:t>Standard 3-D imaging error relies on quality of scanner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Approach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514" y="1828800"/>
            <a:ext cx="2966109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2151" y="5562600"/>
            <a:ext cx="2362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Radermacher</a:t>
            </a:r>
            <a:r>
              <a:rPr lang="en-US" sz="1050" dirty="0" smtClean="0"/>
              <a:t>,  M. (1997).  “Radon Trans-form Techniques for Alignment and Three-Dimensional  Reconstruction  from  Ran-</a:t>
            </a:r>
            <a:r>
              <a:rPr lang="en-US" sz="1050" dirty="0" err="1" smtClean="0"/>
              <a:t>dom</a:t>
            </a:r>
            <a:r>
              <a:rPr lang="en-US" sz="1050" dirty="0" smtClean="0"/>
              <a:t> </a:t>
            </a:r>
            <a:r>
              <a:rPr lang="en-US" sz="1050" dirty="0" err="1" smtClean="0"/>
              <a:t>Projections”.Scanning</a:t>
            </a:r>
            <a:r>
              <a:rPr lang="en-US" sz="1050" dirty="0" smtClean="0"/>
              <a:t> MicroscopyVol11, Pages 171-177.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543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decided to create an ideal representation of an object given its STL file.</a:t>
            </a:r>
          </a:p>
          <a:p>
            <a:r>
              <a:rPr lang="en-US" dirty="0" smtClean="0"/>
              <a:t>If we can find a computationally efficient way to find the maximum of the correlation function, then we can align two given intensity functions.</a:t>
            </a:r>
          </a:p>
          <a:p>
            <a:pPr lvl="1"/>
            <a:r>
              <a:rPr lang="en-US" dirty="0" smtClean="0"/>
              <a:t>We are making a simplifying assumption that rotational correction only needs to occur in the XY plane.</a:t>
            </a:r>
          </a:p>
          <a:p>
            <a:r>
              <a:rPr lang="en-US" dirty="0" smtClean="0"/>
              <a:t>We have identified another method of aligning two intensity matrices using the cross correlation of Radon transforms.</a:t>
            </a:r>
          </a:p>
          <a:p>
            <a:r>
              <a:rPr lang="en-US" dirty="0" smtClean="0"/>
              <a:t>We have found potential metrics for numerically assessing the different qualities of printers.</a:t>
            </a:r>
          </a:p>
        </p:txBody>
      </p:sp>
    </p:spTree>
    <p:extLst>
      <p:ext uri="{BB962C8B-B14F-4D97-AF65-F5344CB8AC3E}">
        <p14:creationId xmlns:p14="http://schemas.microsoft.com/office/powerpoint/2010/main" val="42396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3810000" cy="258763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http://www.wize3d.com/wp-content/uploads/2014/04/3d-printing-shapeways.png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57" y="990600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7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4761389" cy="367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4894" y="4506787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https://sketchesoftopology.wordpress.com/2014/04/25/mathematics-with-3d-printing/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51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0" y="5105400"/>
            <a:ext cx="5334000" cy="563563"/>
          </a:xfrm>
        </p:spPr>
        <p:txBody>
          <a:bodyPr>
            <a:normAutofit fontScale="40000" lnSpcReduction="20000"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http://40.media.tumblr.com/247ed071b5a926360173ec94cd5a13d1/tumblr_mrs21h4a8I1qzbl5oo1_1280.jpg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91322"/>
            <a:ext cx="6197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0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Imaging and STL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Input: STL file that triangulates a structure with normal vector giving orientation</a:t>
            </a:r>
          </a:p>
          <a:p>
            <a:r>
              <a:rPr lang="en-US" dirty="0" smtClean="0"/>
              <a:t>Output: An imperfect realization of this object. Plastic may melt, the printer itself may have issues</a:t>
            </a:r>
          </a:p>
          <a:p>
            <a:r>
              <a:rPr lang="en-US" dirty="0" smtClean="0"/>
              <a:t>3-D Image: A scan that will be put through an inverse radon transform and generate a matrix of values corresponding roughly to the amount of matter at a given point in the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Threshold values in intensity matrix.</a:t>
            </a:r>
          </a:p>
          <a:p>
            <a:r>
              <a:rPr lang="en-US" dirty="0" smtClean="0"/>
              <a:t>Find surfaces of </a:t>
            </a:r>
            <a:r>
              <a:rPr lang="en-US" dirty="0" err="1" smtClean="0"/>
              <a:t>thresholded</a:t>
            </a:r>
            <a:r>
              <a:rPr lang="en-US" dirty="0" smtClean="0"/>
              <a:t> matrix.</a:t>
            </a:r>
          </a:p>
          <a:p>
            <a:r>
              <a:rPr lang="en-US" dirty="0" smtClean="0"/>
              <a:t>Randomly scatter points along the surfaces.</a:t>
            </a:r>
          </a:p>
          <a:p>
            <a:r>
              <a:rPr lang="en-US" dirty="0" smtClean="0"/>
              <a:t>Use the iterative closest point algorithm to align the matrix with the STL point cloud.</a:t>
            </a:r>
            <a:endParaRPr lang="en-US" dirty="0"/>
          </a:p>
          <a:p>
            <a:r>
              <a:rPr lang="en-US" dirty="0" smtClean="0"/>
              <a:t>Selection of threshold is somewhat arbitrary and scattering of points is random.</a:t>
            </a:r>
          </a:p>
        </p:txBody>
      </p:sp>
    </p:spTree>
    <p:extLst>
      <p:ext uri="{BB962C8B-B14F-4D97-AF65-F5344CB8AC3E}">
        <p14:creationId xmlns:p14="http://schemas.microsoft.com/office/powerpoint/2010/main" val="26903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we design a comparison, we must first align our figures. </a:t>
            </a:r>
          </a:p>
          <a:p>
            <a:r>
              <a:rPr lang="en-US" dirty="0" smtClean="0"/>
              <a:t>Redefine our matrices as functions</a:t>
            </a:r>
          </a:p>
          <a:p>
            <a:r>
              <a:rPr lang="en-US" dirty="0" smtClean="0"/>
              <a:t>(Scaling)</a:t>
            </a:r>
          </a:p>
          <a:p>
            <a:r>
              <a:rPr lang="en-US" dirty="0" smtClean="0"/>
              <a:t>Shifting by center of mass</a:t>
            </a:r>
          </a:p>
          <a:p>
            <a:r>
              <a:rPr lang="en-US" dirty="0" smtClean="0"/>
              <a:t>Rotating to find maximum overlap</a:t>
            </a:r>
          </a:p>
          <a:p>
            <a:r>
              <a:rPr lang="en-US" dirty="0" smtClean="0"/>
              <a:t>THEN designing a metric to compare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Assume we are given two cubes and they are scaled properly. Create two functions f and g that correspond to the 3-D matrices from the STL file and scan respectively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4" y="3124198"/>
            <a:ext cx="2781300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61" y="3044030"/>
            <a:ext cx="292576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4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calculating the center of mass, we can shift both cubes so that their centers are located at the origin. This just leaves a rotational misalignment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4" y="3047999"/>
            <a:ext cx="273526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44" y="2925761"/>
            <a:ext cx="2811463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8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848</TotalTime>
  <Words>517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Century Schoolbook</vt:lpstr>
      <vt:lpstr>Wingdings 2</vt:lpstr>
      <vt:lpstr>View</vt:lpstr>
      <vt:lpstr>Assessing 3-D Printers</vt:lpstr>
      <vt:lpstr>PowerPoint Presentation</vt:lpstr>
      <vt:lpstr>PowerPoint Presentation</vt:lpstr>
      <vt:lpstr>The Problem</vt:lpstr>
      <vt:lpstr>3-D Imaging and STL Files</vt:lpstr>
      <vt:lpstr>Current Technique</vt:lpstr>
      <vt:lpstr>Alignment</vt:lpstr>
      <vt:lpstr>Math!</vt:lpstr>
      <vt:lpstr>Shifting </vt:lpstr>
      <vt:lpstr>∭25▒〖f(x, y, z)g(〗xcosθ-ysinθ,xsinθ + cosθ, z)</vt:lpstr>
      <vt:lpstr>Numerical Evaluation (Metric)</vt:lpstr>
      <vt:lpstr>Potential for Error</vt:lpstr>
      <vt:lpstr>Alternative Approach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3-D Printers</dc:title>
  <dc:creator>Jeremy</dc:creator>
  <cp:lastModifiedBy>Math User</cp:lastModifiedBy>
  <cp:revision>19</cp:revision>
  <dcterms:created xsi:type="dcterms:W3CDTF">2015-04-28T05:10:11Z</dcterms:created>
  <dcterms:modified xsi:type="dcterms:W3CDTF">2015-04-28T19:31:48Z</dcterms:modified>
</cp:coreProperties>
</file>